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3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do to reach those closest to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we learned</a:t>
            </a:r>
            <a:br>
              <a:rPr lang="en-US" dirty="0" smtClean="0"/>
            </a:br>
            <a:r>
              <a:rPr lang="en-US" dirty="0" smtClean="0"/>
              <a:t>the gospel as a theory,</a:t>
            </a:r>
            <a:br>
              <a:rPr lang="en-US" dirty="0" smtClean="0"/>
            </a:br>
            <a:r>
              <a:rPr lang="en-US" dirty="0" smtClean="0"/>
              <a:t>a set of teachings to research and agree to?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826-8 and </a:t>
            </a:r>
            <a:r>
              <a:rPr lang="en-US" i="1" dirty="0" smtClean="0"/>
              <a:t>Messiah</a:t>
            </a:r>
            <a:r>
              <a:rPr lang="en-US" dirty="0" smtClean="0"/>
              <a:t> 441-2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the gospel be a living force in our lives?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826-8 and </a:t>
            </a:r>
            <a:r>
              <a:rPr lang="en-US" i="1" dirty="0" smtClean="0"/>
              <a:t>Messiah</a:t>
            </a:r>
            <a:r>
              <a:rPr lang="en-US" dirty="0" smtClean="0"/>
              <a:t> 441-2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melt</a:t>
            </a:r>
            <a:br>
              <a:rPr lang="en-US" dirty="0" smtClean="0"/>
            </a:br>
            <a:r>
              <a:rPr lang="en-US" dirty="0" smtClean="0"/>
              <a:t>hearts and change</a:t>
            </a:r>
            <a:br>
              <a:rPr lang="en-US" dirty="0" smtClean="0"/>
            </a:br>
            <a:r>
              <a:rPr lang="en-US" dirty="0" smtClean="0"/>
              <a:t>lives like nothing</a:t>
            </a:r>
            <a:br>
              <a:rPr lang="en-US" dirty="0" smtClean="0"/>
            </a:br>
            <a:r>
              <a:rPr lang="en-US" dirty="0" smtClean="0"/>
              <a:t>else we can share?</a:t>
            </a:r>
          </a:p>
          <a:p>
            <a:r>
              <a:rPr lang="en-US" dirty="0" smtClean="0"/>
              <a:t>How can we share it with more than just words?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826-8 and </a:t>
            </a:r>
            <a:r>
              <a:rPr lang="en-US" i="1" dirty="0" smtClean="0"/>
              <a:t>Messiah</a:t>
            </a:r>
            <a:r>
              <a:rPr lang="en-US" dirty="0" smtClean="0"/>
              <a:t> 441-2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“Jesus is sitting for a portrait in every one of His followers.”</a:t>
            </a:r>
          </a:p>
          <a:p>
            <a:r>
              <a:rPr lang="en-US" dirty="0" smtClean="0"/>
              <a:t>What </a:t>
            </a:r>
            <a:r>
              <a:rPr lang="en-US" smtClean="0"/>
              <a:t>does that</a:t>
            </a:r>
            <a:br>
              <a:rPr lang="en-US" smtClean="0"/>
            </a:br>
            <a:r>
              <a:rPr lang="en-US" smtClean="0"/>
              <a:t>mean 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826-8 and </a:t>
            </a:r>
            <a:r>
              <a:rPr lang="en-US" i="1" dirty="0" smtClean="0"/>
              <a:t>Messiah</a:t>
            </a:r>
            <a:r>
              <a:rPr lang="en-US" dirty="0" smtClean="0"/>
              <a:t> 441-2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“Meet Me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Galilee”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study is based on Matthew 28:16-20</a:t>
            </a:r>
          </a:p>
          <a:p>
            <a:r>
              <a:rPr lang="en-US" i="1" dirty="0" smtClean="0"/>
              <a:t>The Desire of Ages</a:t>
            </a:r>
            <a:r>
              <a:rPr lang="en-US" dirty="0" smtClean="0"/>
              <a:t>, chapters 86</a:t>
            </a:r>
          </a:p>
          <a:p>
            <a:r>
              <a:rPr lang="en-US" dirty="0" smtClean="0"/>
              <a:t>—See also </a:t>
            </a:r>
            <a:r>
              <a:rPr lang="en-US" i="1" dirty="0" smtClean="0"/>
              <a:t>Messiah</a:t>
            </a:r>
            <a:r>
              <a:rPr lang="en-US" dirty="0" smtClean="0"/>
              <a:t> chapters 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promised that the disciples would be able to perform miracles of healing and speak</a:t>
            </a:r>
            <a:br>
              <a:rPr lang="en-US" dirty="0" smtClean="0"/>
            </a:br>
            <a:r>
              <a:rPr lang="en-US" dirty="0" smtClean="0"/>
              <a:t>other languages.</a:t>
            </a:r>
          </a:p>
          <a:p>
            <a:r>
              <a:rPr lang="en-US" dirty="0" smtClean="0"/>
              <a:t>Does He promise</a:t>
            </a:r>
            <a:br>
              <a:rPr lang="en-US" dirty="0" smtClean="0"/>
            </a:br>
            <a:r>
              <a:rPr lang="en-US" dirty="0" smtClean="0"/>
              <a:t>the same today?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not see</a:t>
            </a:r>
            <a:br>
              <a:rPr lang="en-US" dirty="0" smtClean="0"/>
            </a:br>
            <a:r>
              <a:rPr lang="en-US" dirty="0" smtClean="0"/>
              <a:t>more miraculous healings or speaking</a:t>
            </a:r>
            <a:br>
              <a:rPr lang="en-US" dirty="0" smtClean="0"/>
            </a:br>
            <a:r>
              <a:rPr lang="en-US" dirty="0" smtClean="0"/>
              <a:t>as part of evangelism?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“took responsibility” for</a:t>
            </a:r>
            <a:br>
              <a:rPr lang="en-US" dirty="0" smtClean="0"/>
            </a:br>
            <a:r>
              <a:rPr lang="en-US" dirty="0" smtClean="0"/>
              <a:t>the disciples’ success</a:t>
            </a:r>
            <a:br>
              <a:rPr lang="en-US" dirty="0" smtClean="0"/>
            </a:br>
            <a:r>
              <a:rPr lang="en-US" dirty="0" smtClean="0"/>
              <a:t>in evangelism.</a:t>
            </a:r>
          </a:p>
          <a:p>
            <a:r>
              <a:rPr lang="en-US" dirty="0" smtClean="0"/>
              <a:t>Do we believe that He does the same today?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</a:t>
            </a:r>
            <a:r>
              <a:rPr lang="en-US" i="1" dirty="0" smtClean="0"/>
              <a:t>we</a:t>
            </a:r>
            <a:r>
              <a:rPr lang="en-US" dirty="0" smtClean="0"/>
              <a:t> responsible for in evangelism?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Ministry is more than just preaching.</a:t>
            </a:r>
          </a:p>
          <a:p>
            <a:r>
              <a:rPr lang="en-US" dirty="0" smtClean="0"/>
              <a:t>In what ways have</a:t>
            </a:r>
            <a:br>
              <a:rPr lang="en-US" dirty="0" smtClean="0"/>
            </a:br>
            <a:r>
              <a:rPr lang="en-US" i="1" dirty="0" smtClean="0"/>
              <a:t>you</a:t>
            </a:r>
            <a:r>
              <a:rPr lang="en-US" dirty="0" smtClean="0"/>
              <a:t> been involved</a:t>
            </a:r>
            <a:br>
              <a:rPr lang="en-US" dirty="0" smtClean="0"/>
            </a:br>
            <a:r>
              <a:rPr lang="en-US" dirty="0" smtClean="0"/>
              <a:t>in ministry?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it often easier</a:t>
            </a:r>
            <a:br>
              <a:rPr lang="en-US" dirty="0" smtClean="0"/>
            </a:br>
            <a:r>
              <a:rPr lang="en-US" dirty="0" smtClean="0"/>
              <a:t>to do mission work somewhere away from our own homes or communities?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821-3 and </a:t>
            </a:r>
            <a:r>
              <a:rPr lang="en-US" i="1" dirty="0" smtClean="0"/>
              <a:t>Messiah</a:t>
            </a:r>
            <a:r>
              <a:rPr lang="en-US" dirty="0" smtClean="0"/>
              <a:t> 439-41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209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36</cp:revision>
  <dcterms:created xsi:type="dcterms:W3CDTF">2014-01-08T21:13:03Z</dcterms:created>
  <dcterms:modified xsi:type="dcterms:W3CDTF">2014-01-09T17:45:54Z</dcterms:modified>
</cp:coreProperties>
</file>